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photoAlbum/>
  <p:custDataLst>
    <p:tags r:id="rId19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وسائط إلكترونية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الخامسة</a:t>
            </a:r>
            <a:r>
              <a:rPr lang="en-US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الثانية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2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97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14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07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25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02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43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33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29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17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4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044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11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15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71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5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13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14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8</cp:revision>
  <dcterms:created xsi:type="dcterms:W3CDTF">2020-03-21T21:31:37Z</dcterms:created>
  <dcterms:modified xsi:type="dcterms:W3CDTF">2021-01-08T22:10:16Z</dcterms:modified>
</cp:coreProperties>
</file>